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558"/>
    <a:srgbClr val="00825F"/>
    <a:srgbClr val="AB967C"/>
    <a:srgbClr val="5792C9"/>
    <a:srgbClr val="A81E3B"/>
    <a:srgbClr val="79B9CF"/>
    <a:srgbClr val="DDA63A"/>
    <a:srgbClr val="1A648C"/>
    <a:srgbClr val="EFA91F"/>
    <a:srgbClr val="EF7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83911-2B88-0D42-BF06-006564268106}" v="21" dt="2022-07-24T11:29:2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327" autoAdjust="0"/>
  </p:normalViewPr>
  <p:slideViewPr>
    <p:cSldViewPr>
      <p:cViewPr varScale="1">
        <p:scale>
          <a:sx n="65" d="100"/>
          <a:sy n="65" d="100"/>
        </p:scale>
        <p:origin x="58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ni, Cristiana (NSAD)" userId="c6694839-0d3f-40a4-8025-a43006f75b9a" providerId="ADAL" clId="{93D83911-2B88-0D42-BF06-006564268106}"/>
    <pc:docChg chg="custSel modSld modMainMaster">
      <pc:chgData name="Giovannini, Cristiana (NSAD)" userId="c6694839-0d3f-40a4-8025-a43006f75b9a" providerId="ADAL" clId="{93D83911-2B88-0D42-BF06-006564268106}" dt="2022-07-24T11:30:23.637" v="52" actId="20577"/>
      <pc:docMkLst>
        <pc:docMk/>
      </pc:docMkLst>
      <pc:sldChg chg="modSp mod">
        <pc:chgData name="Giovannini, Cristiana (NSAD)" userId="c6694839-0d3f-40a4-8025-a43006f75b9a" providerId="ADAL" clId="{93D83911-2B88-0D42-BF06-006564268106}" dt="2022-07-24T11:30:23.637" v="52" actId="20577"/>
        <pc:sldMkLst>
          <pc:docMk/>
          <pc:sldMk cId="1455858111" sldId="262"/>
        </pc:sldMkLst>
        <pc:spChg chg="mod">
          <ac:chgData name="Giovannini, Cristiana (NSAD)" userId="c6694839-0d3f-40a4-8025-a43006f75b9a" providerId="ADAL" clId="{93D83911-2B88-0D42-BF06-006564268106}" dt="2022-07-24T11:30:23.637" v="52" actId="20577"/>
          <ac:spMkLst>
            <pc:docMk/>
            <pc:sldMk cId="1455858111" sldId="262"/>
            <ac:spMk id="2" creationId="{16CAE4D8-B039-0649-BDEF-444210836B94}"/>
          </ac:spMkLst>
        </pc:spChg>
        <pc:spChg chg="mod">
          <ac:chgData name="Giovannini, Cristiana (NSAD)" userId="c6694839-0d3f-40a4-8025-a43006f75b9a" providerId="ADAL" clId="{93D83911-2B88-0D42-BF06-006564268106}" dt="2022-07-24T11:30:17.836" v="43" actId="20577"/>
          <ac:spMkLst>
            <pc:docMk/>
            <pc:sldMk cId="1455858111" sldId="262"/>
            <ac:spMk id="3" creationId="{0CE68BB7-DD3C-664A-AC9D-74A5FE280DD9}"/>
          </ac:spMkLst>
        </pc:spChg>
      </pc:sldChg>
      <pc:sldMasterChg chg="addSp delSp modSp mod">
        <pc:chgData name="Giovannini, Cristiana (NSAD)" userId="c6694839-0d3f-40a4-8025-a43006f75b9a" providerId="ADAL" clId="{93D83911-2B88-0D42-BF06-006564268106}" dt="2022-07-24T11:28:57.204" v="17" actId="18131"/>
        <pc:sldMasterMkLst>
          <pc:docMk/>
          <pc:sldMasterMk cId="721018584" sldId="2147483912"/>
        </pc:sldMasterMkLst>
        <pc:picChg chg="add mod modCrop">
          <ac:chgData name="Giovannini, Cristiana (NSAD)" userId="c6694839-0d3f-40a4-8025-a43006f75b9a" providerId="ADAL" clId="{93D83911-2B88-0D42-BF06-006564268106}" dt="2022-07-24T11:28:57.204" v="17" actId="18131"/>
          <ac:picMkLst>
            <pc:docMk/>
            <pc:sldMasterMk cId="721018584" sldId="2147483912"/>
            <ac:picMk id="4" creationId="{D847F9D3-397E-F3B1-017D-5DEA280C24DB}"/>
          </ac:picMkLst>
        </pc:picChg>
        <pc:picChg chg="del mod">
          <ac:chgData name="Giovannini, Cristiana (NSAD)" userId="c6694839-0d3f-40a4-8025-a43006f75b9a" providerId="ADAL" clId="{93D83911-2B88-0D42-BF06-006564268106}" dt="2022-07-24T11:28:03.165" v="1" actId="478"/>
          <ac:picMkLst>
            <pc:docMk/>
            <pc:sldMasterMk cId="721018584" sldId="2147483912"/>
            <ac:picMk id="6" creationId="{AF9C1E95-5F36-0573-AFD8-6C5B77954F79}"/>
          </ac:picMkLst>
        </pc:picChg>
      </pc:sldMasterChg>
      <pc:sldMasterChg chg="addSp delSp modSp mod">
        <pc:chgData name="Giovannini, Cristiana (NSAD)" userId="c6694839-0d3f-40a4-8025-a43006f75b9a" providerId="ADAL" clId="{93D83911-2B88-0D42-BF06-006564268106}" dt="2022-07-24T11:29:42.336" v="33" actId="18131"/>
        <pc:sldMasterMkLst>
          <pc:docMk/>
          <pc:sldMasterMk cId="414891116" sldId="2147483956"/>
        </pc:sldMasterMkLst>
        <pc:picChg chg="del">
          <ac:chgData name="Giovannini, Cristiana (NSAD)" userId="c6694839-0d3f-40a4-8025-a43006f75b9a" providerId="ADAL" clId="{93D83911-2B88-0D42-BF06-006564268106}" dt="2022-07-24T11:29:09.956" v="18" actId="478"/>
          <ac:picMkLst>
            <pc:docMk/>
            <pc:sldMasterMk cId="414891116" sldId="2147483956"/>
            <ac:picMk id="4" creationId="{E5F64B9E-6034-3099-851F-6AC83603A765}"/>
          </ac:picMkLst>
        </pc:picChg>
        <pc:picChg chg="add mod modCrop">
          <ac:chgData name="Giovannini, Cristiana (NSAD)" userId="c6694839-0d3f-40a4-8025-a43006f75b9a" providerId="ADAL" clId="{93D83911-2B88-0D42-BF06-006564268106}" dt="2022-07-24T11:29:42.336" v="33" actId="18131"/>
          <ac:picMkLst>
            <pc:docMk/>
            <pc:sldMasterMk cId="414891116" sldId="2147483956"/>
            <ac:picMk id="5" creationId="{73D41EF4-EB7A-3653-7084-86D3B62106C7}"/>
          </ac:picMkLst>
        </pc:picChg>
      </pc:sldMasterChg>
    </pc:docChg>
  </pc:docChgLst>
</pc:chgInfo>
</file>

<file path=ppt/theme/theme3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E5FA2416B3014398527944FF5AA8C9" ma:contentTypeVersion="11" ma:contentTypeDescription="Creare un nuovo documento." ma:contentTypeScope="" ma:versionID="67f1d2c49c5a8f3b774a1653f56b64d8">
  <xsd:schema xmlns:xsd="http://www.w3.org/2001/XMLSchema" xmlns:xs="http://www.w3.org/2001/XMLSchema" xmlns:p="http://schemas.microsoft.com/office/2006/metadata/properties" xmlns:ns2="14bc6082-572f-4293-b56a-8ed0159a3dc1" xmlns:ns3="c7f8e374-dac3-4b6c-89f2-542a5afa1c6c" targetNamespace="http://schemas.microsoft.com/office/2006/metadata/properties" ma:root="true" ma:fieldsID="3bef8f72277c9e8c5aa2d6210999e415" ns2:_="" ns3:_="">
    <xsd:import namespace="14bc6082-572f-4293-b56a-8ed0159a3dc1"/>
    <xsd:import namespace="c7f8e374-dac3-4b6c-89f2-542a5afa1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c6082-572f-4293-b56a-8ed0159a3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8e374-dac3-4b6c-89f2-542a5afa1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B4D28-889C-4D45-98B4-8CDD06433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c6082-572f-4293-b56a-8ed0159a3dc1"/>
    <ds:schemaRef ds:uri="c7f8e374-dac3-4b6c-89f2-542a5afa1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c7f8e374-dac3-4b6c-89f2-542a5afa1c6c"/>
    <ds:schemaRef ds:uri="http://purl.org/dc/terms/"/>
    <ds:schemaRef ds:uri="14bc6082-572f-4293-b56a-8ed0159a3dc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2430</TotalTime>
  <Words>26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.AppleSystemUIFont</vt:lpstr>
      <vt:lpstr>Arial</vt:lpstr>
      <vt:lpstr>Calibri</vt:lpstr>
      <vt:lpstr>Georgia</vt:lpstr>
      <vt:lpstr>Wingdings</vt:lpstr>
      <vt:lpstr>COVER</vt:lpstr>
      <vt:lpstr>Internal screen</vt:lpstr>
      <vt:lpstr>1_COVER</vt:lpstr>
      <vt:lpstr>PowerPoint Presentation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Shamilov, Artur (NSP)</cp:lastModifiedBy>
  <cp:revision>51</cp:revision>
  <cp:lastPrinted>2018-12-10T09:55:32Z</cp:lastPrinted>
  <dcterms:created xsi:type="dcterms:W3CDTF">2019-07-18T08:44:31Z</dcterms:created>
  <dcterms:modified xsi:type="dcterms:W3CDTF">2022-09-16T22:10:35Z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0x010100C0E5FA2416B3014398527944FF5AA8C9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