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E558"/>
    <a:srgbClr val="00825F"/>
    <a:srgbClr val="AB967C"/>
    <a:srgbClr val="5792C9"/>
    <a:srgbClr val="A81E3B"/>
    <a:srgbClr val="79B9CF"/>
    <a:srgbClr val="DDA63A"/>
    <a:srgbClr val="1A648C"/>
    <a:srgbClr val="EFA91F"/>
    <a:srgbClr val="EF79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D83911-2B88-0D42-BF06-006564268106}" v="21" dt="2022-07-24T11:29:24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327" autoAdjust="0"/>
  </p:normalViewPr>
  <p:slideViewPr>
    <p:cSldViewPr>
      <p:cViewPr varScale="1">
        <p:scale>
          <a:sx n="111" d="100"/>
          <a:sy n="111" d="100"/>
        </p:scale>
        <p:origin x="28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69" d="100"/>
          <a:sy n="169" d="100"/>
        </p:scale>
        <p:origin x="216" y="648"/>
      </p:cViewPr>
      <p:guideLst/>
    </p:cSldViewPr>
  </p:notesViewPr>
  <p:gridSpacing cx="76200" cy="76200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ini, Cristiana (NSAD)" userId="c6694839-0d3f-40a4-8025-a43006f75b9a" providerId="ADAL" clId="{93D83911-2B88-0D42-BF06-006564268106}"/>
    <pc:docChg chg="custSel modSld modMainMaster">
      <pc:chgData name="Giovannini, Cristiana (NSAD)" userId="c6694839-0d3f-40a4-8025-a43006f75b9a" providerId="ADAL" clId="{93D83911-2B88-0D42-BF06-006564268106}" dt="2022-07-24T11:30:23.637" v="52" actId="20577"/>
      <pc:docMkLst>
        <pc:docMk/>
      </pc:docMkLst>
      <pc:sldChg chg="modSp mod">
        <pc:chgData name="Giovannini, Cristiana (NSAD)" userId="c6694839-0d3f-40a4-8025-a43006f75b9a" providerId="ADAL" clId="{93D83911-2B88-0D42-BF06-006564268106}" dt="2022-07-24T11:30:23.637" v="52" actId="20577"/>
        <pc:sldMkLst>
          <pc:docMk/>
          <pc:sldMk cId="1455858111" sldId="262"/>
        </pc:sldMkLst>
        <pc:spChg chg="mod">
          <ac:chgData name="Giovannini, Cristiana (NSAD)" userId="c6694839-0d3f-40a4-8025-a43006f75b9a" providerId="ADAL" clId="{93D83911-2B88-0D42-BF06-006564268106}" dt="2022-07-24T11:30:23.637" v="52" actId="20577"/>
          <ac:spMkLst>
            <pc:docMk/>
            <pc:sldMk cId="1455858111" sldId="262"/>
            <ac:spMk id="2" creationId="{16CAE4D8-B039-0649-BDEF-444210836B94}"/>
          </ac:spMkLst>
        </pc:spChg>
        <pc:spChg chg="mod">
          <ac:chgData name="Giovannini, Cristiana (NSAD)" userId="c6694839-0d3f-40a4-8025-a43006f75b9a" providerId="ADAL" clId="{93D83911-2B88-0D42-BF06-006564268106}" dt="2022-07-24T11:30:17.836" v="43" actId="20577"/>
          <ac:spMkLst>
            <pc:docMk/>
            <pc:sldMk cId="1455858111" sldId="262"/>
            <ac:spMk id="3" creationId="{0CE68BB7-DD3C-664A-AC9D-74A5FE280DD9}"/>
          </ac:spMkLst>
        </pc:spChg>
      </pc:sldChg>
      <pc:sldMasterChg chg="addSp delSp modSp mod">
        <pc:chgData name="Giovannini, Cristiana (NSAD)" userId="c6694839-0d3f-40a4-8025-a43006f75b9a" providerId="ADAL" clId="{93D83911-2B88-0D42-BF06-006564268106}" dt="2022-07-24T11:28:57.204" v="17" actId="18131"/>
        <pc:sldMasterMkLst>
          <pc:docMk/>
          <pc:sldMasterMk cId="721018584" sldId="2147483912"/>
        </pc:sldMasterMkLst>
        <pc:picChg chg="add mod modCrop">
          <ac:chgData name="Giovannini, Cristiana (NSAD)" userId="c6694839-0d3f-40a4-8025-a43006f75b9a" providerId="ADAL" clId="{93D83911-2B88-0D42-BF06-006564268106}" dt="2022-07-24T11:28:57.204" v="17" actId="18131"/>
          <ac:picMkLst>
            <pc:docMk/>
            <pc:sldMasterMk cId="721018584" sldId="2147483912"/>
            <ac:picMk id="4" creationId="{D847F9D3-397E-F3B1-017D-5DEA280C24DB}"/>
          </ac:picMkLst>
        </pc:picChg>
        <pc:picChg chg="del mod">
          <ac:chgData name="Giovannini, Cristiana (NSAD)" userId="c6694839-0d3f-40a4-8025-a43006f75b9a" providerId="ADAL" clId="{93D83911-2B88-0D42-BF06-006564268106}" dt="2022-07-24T11:28:03.165" v="1" actId="478"/>
          <ac:picMkLst>
            <pc:docMk/>
            <pc:sldMasterMk cId="721018584" sldId="2147483912"/>
            <ac:picMk id="6" creationId="{AF9C1E95-5F36-0573-AFD8-6C5B77954F79}"/>
          </ac:picMkLst>
        </pc:picChg>
      </pc:sldMasterChg>
      <pc:sldMasterChg chg="addSp delSp modSp mod">
        <pc:chgData name="Giovannini, Cristiana (NSAD)" userId="c6694839-0d3f-40a4-8025-a43006f75b9a" providerId="ADAL" clId="{93D83911-2B88-0D42-BF06-006564268106}" dt="2022-07-24T11:29:42.336" v="33" actId="18131"/>
        <pc:sldMasterMkLst>
          <pc:docMk/>
          <pc:sldMasterMk cId="414891116" sldId="2147483956"/>
        </pc:sldMasterMkLst>
        <pc:picChg chg="del">
          <ac:chgData name="Giovannini, Cristiana (NSAD)" userId="c6694839-0d3f-40a4-8025-a43006f75b9a" providerId="ADAL" clId="{93D83911-2B88-0D42-BF06-006564268106}" dt="2022-07-24T11:29:09.956" v="18" actId="478"/>
          <ac:picMkLst>
            <pc:docMk/>
            <pc:sldMasterMk cId="414891116" sldId="2147483956"/>
            <ac:picMk id="4" creationId="{E5F64B9E-6034-3099-851F-6AC83603A765}"/>
          </ac:picMkLst>
        </pc:picChg>
        <pc:picChg chg="add mod modCrop">
          <ac:chgData name="Giovannini, Cristiana (NSAD)" userId="c6694839-0d3f-40a4-8025-a43006f75b9a" providerId="ADAL" clId="{93D83911-2B88-0D42-BF06-006564268106}" dt="2022-07-24T11:29:42.336" v="33" actId="18131"/>
          <ac:picMkLst>
            <pc:docMk/>
            <pc:sldMasterMk cId="414891116" sldId="2147483956"/>
            <ac:picMk id="5" creationId="{73D41EF4-EB7A-3653-7084-86D3B62106C7}"/>
          </ac:picMkLst>
        </pc:picChg>
      </pc:sldMasterChg>
    </pc:docChg>
  </pc:docChgLst>
</pc:chgInfo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0E5FA2416B3014398527944FF5AA8C9" ma:contentTypeVersion="11" ma:contentTypeDescription="Creare un nuovo documento." ma:contentTypeScope="" ma:versionID="67f1d2c49c5a8f3b774a1653f56b64d8">
  <xsd:schema xmlns:xsd="http://www.w3.org/2001/XMLSchema" xmlns:xs="http://www.w3.org/2001/XMLSchema" xmlns:p="http://schemas.microsoft.com/office/2006/metadata/properties" xmlns:ns2="14bc6082-572f-4293-b56a-8ed0159a3dc1" xmlns:ns3="c7f8e374-dac3-4b6c-89f2-542a5afa1c6c" targetNamespace="http://schemas.microsoft.com/office/2006/metadata/properties" ma:root="true" ma:fieldsID="3bef8f72277c9e8c5aa2d6210999e415" ns2:_="" ns3:_="">
    <xsd:import namespace="14bc6082-572f-4293-b56a-8ed0159a3dc1"/>
    <xsd:import namespace="c7f8e374-dac3-4b6c-89f2-542a5afa1c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c6082-572f-4293-b56a-8ed0159a3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8e374-dac3-4b6c-89f2-542a5afa1c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7D6E9B-5D26-4766-B035-13FA946D28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4B4D28-889C-4D45-98B4-8CDD06433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bc6082-572f-4293-b56a-8ed0159a3dc1"/>
    <ds:schemaRef ds:uri="c7f8e374-dac3-4b6c-89f2-542a5afa1c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6D1CDB-15D1-4C85-BFBF-7D1270C6F64A}">
  <ds:schemaRefs>
    <ds:schemaRef ds:uri="http://purl.org/dc/elements/1.1/"/>
    <ds:schemaRef ds:uri="http://schemas.microsoft.com/office/2006/metadata/properties"/>
    <ds:schemaRef ds:uri="c7f8e374-dac3-4b6c-89f2-542a5afa1c6c"/>
    <ds:schemaRef ds:uri="http://purl.org/dc/terms/"/>
    <ds:schemaRef ds:uri="14bc6082-572f-4293-b56a-8ed0159a3dc1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FAO_SDGs_PPT_template_16_9</Template>
  <TotalTime>2420</TotalTime>
  <Words>22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.AppleSystemUIFont</vt:lpstr>
      <vt:lpstr>Arial</vt:lpstr>
      <vt:lpstr>Calibri</vt:lpstr>
      <vt:lpstr>Georgia</vt:lpstr>
      <vt:lpstr>Wingdings</vt:lpstr>
      <vt:lpstr>COVER</vt:lpstr>
      <vt:lpstr>Internal screen</vt:lpstr>
      <vt:lpstr>1_COVER</vt:lpstr>
      <vt:lpstr>Session 6</vt:lpstr>
    </vt:vector>
  </TitlesOfParts>
  <Manager/>
  <Company>FAO of the UN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Giovannini, Cristiana (AGAH)</dc:creator>
  <cp:keywords/>
  <dc:description/>
  <cp:lastModifiedBy>Czerwien, Ewa (NSP)</cp:lastModifiedBy>
  <cp:revision>49</cp:revision>
  <cp:lastPrinted>2018-12-10T09:55:32Z</cp:lastPrinted>
  <dcterms:created xsi:type="dcterms:W3CDTF">2019-07-18T08:44:31Z</dcterms:created>
  <dcterms:modified xsi:type="dcterms:W3CDTF">2022-09-16T16:26:16Z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0x010100C0E5FA2416B3014398527944FF5AA8C9</vt:lpwstr>
  </property>
  <property fmtid="{D5CDD505-2E9C-101B-9397-08002B2CF9AE}" pid="3" name="_dlc_DocIdItemGuid">
    <vt:lpwstr>2b97710e-f571-49d3-b24f-8a77402fddbd</vt:lpwstr>
  </property>
  <property fmtid="{D5CDD505-2E9C-101B-9397-08002B2CF9AE}" pid="4" name="TaxKeyword">
    <vt:lpwstr/>
  </property>
  <property fmtid="{D5CDD505-2E9C-101B-9397-08002B2CF9AE}" pid="5" name="FAO Tags">
    <vt:lpwstr/>
  </property>
</Properties>
</file>