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  <a:srgbClr val="663300"/>
    <a:srgbClr val="33CC33"/>
    <a:srgbClr val="FF0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245" autoAdjust="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fld id="{9DBD7367-E4D8-45B0-8A5C-AF66CD9C4A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Journey of a Publication 2007</Template>
  <TotalTime>1575</TotalTime>
  <Words>135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 Narrow</vt:lpstr>
      <vt:lpstr>Arial</vt:lpstr>
      <vt:lpstr>Times</vt:lpstr>
      <vt:lpstr>TEMPLATE_FINAL</vt:lpstr>
      <vt:lpstr>TEMPLATE_FINAL</vt:lpstr>
      <vt:lpstr>XML</vt:lpstr>
      <vt:lpstr>Purpose of XML </vt:lpstr>
      <vt:lpstr>Example of XML</vt:lpstr>
    </vt:vector>
  </TitlesOfParts>
  <Company>MAF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Authorised User</dc:creator>
  <cp:lastModifiedBy>Peter Johnston</cp:lastModifiedBy>
  <cp:revision>45</cp:revision>
  <dcterms:created xsi:type="dcterms:W3CDTF">2007-11-29T01:28:58Z</dcterms:created>
  <dcterms:modified xsi:type="dcterms:W3CDTF">2011-06-03T02:40:27Z</dcterms:modified>
</cp:coreProperties>
</file>